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0" r:id="rId5"/>
  </p:sldMasterIdLst>
  <p:notesMasterIdLst>
    <p:notesMasterId r:id="rId15"/>
  </p:notesMasterIdLst>
  <p:sldIdLst>
    <p:sldId id="267" r:id="rId6"/>
    <p:sldId id="271" r:id="rId7"/>
    <p:sldId id="268" r:id="rId8"/>
    <p:sldId id="272" r:id="rId9"/>
    <p:sldId id="269" r:id="rId10"/>
    <p:sldId id="273" r:id="rId11"/>
    <p:sldId id="275" r:id="rId12"/>
    <p:sldId id="276" r:id="rId13"/>
    <p:sldId id="274" r:id="rId1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47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ernille Hollerup" initials="PH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095D0"/>
    <a:srgbClr val="29216A"/>
    <a:srgbClr val="38317D"/>
    <a:srgbClr val="7E74A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01" autoAdjust="0"/>
    <p:restoredTop sz="94807" autoAdjust="0"/>
  </p:normalViewPr>
  <p:slideViewPr>
    <p:cSldViewPr snapToGrid="0" snapToObjects="1">
      <p:cViewPr varScale="1">
        <p:scale>
          <a:sx n="69" d="100"/>
          <a:sy n="69" d="100"/>
        </p:scale>
        <p:origin x="436" y="40"/>
      </p:cViewPr>
      <p:guideLst>
        <p:guide orient="horz" pos="2047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50" d="100"/>
        <a:sy n="50" d="100"/>
      </p:scale>
      <p:origin x="0" y="0"/>
    </p:cViewPr>
  </p:notesTextViewPr>
  <p:notesViewPr>
    <p:cSldViewPr snapToGrid="0" snapToObjects="1" showGuides="1">
      <p:cViewPr varScale="1">
        <p:scale>
          <a:sx n="99" d="100"/>
          <a:sy n="99" d="100"/>
        </p:scale>
        <p:origin x="3064" y="1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5.xml"/><Relationship Id="rId19" Type="http://schemas.openxmlformats.org/officeDocument/2006/relationships/theme" Target="theme/theme1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2BA646-DD61-0C4C-869B-B0217E08F98C}" type="datetimeFigureOut">
              <a:rPr lang="en-US" smtClean="0"/>
              <a:t>2/22/2020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566B8F-5406-CF47-A8D5-EAC839C014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2084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566B8F-5406-CF47-A8D5-EAC839C0144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2400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566B8F-5406-CF47-A8D5-EAC839C0144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4893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566B8F-5406-CF47-A8D5-EAC839C0144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8741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566B8F-5406-CF47-A8D5-EAC839C0144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9490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566B8F-5406-CF47-A8D5-EAC839C0144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3344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566B8F-5406-CF47-A8D5-EAC839C0144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2089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566B8F-5406-CF47-A8D5-EAC839C0144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7894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566B8F-5406-CF47-A8D5-EAC839C0144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3306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566B8F-5406-CF47-A8D5-EAC839C0144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0018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6" hasCustomPrompt="1"/>
          </p:nvPr>
        </p:nvSpPr>
        <p:spPr>
          <a:xfrm>
            <a:off x="0" y="0"/>
            <a:ext cx="9144000" cy="5743173"/>
          </a:xfrm>
          <a:blipFill>
            <a:blip r:embed="rId2"/>
            <a:stretch>
              <a:fillRect/>
            </a:stretch>
          </a:blipFill>
        </p:spPr>
        <p:txBody>
          <a:bodyPr anchor="ctr" anchorCtr="1"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                                                  &lt;-  Click icon to insert picture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43175"/>
            <a:ext cx="9144000" cy="1114825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647700" y="5939982"/>
            <a:ext cx="7672388" cy="721209"/>
          </a:xfrm>
        </p:spPr>
        <p:txBody>
          <a:bodyPr anchor="b">
            <a:normAutofit/>
          </a:bodyPr>
          <a:lstStyle>
            <a:lvl1pPr algn="l">
              <a:defRPr sz="2600" baseline="0"/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-802888" y="277665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 hasCustomPrompt="1"/>
          </p:nvPr>
        </p:nvSpPr>
        <p:spPr>
          <a:xfrm>
            <a:off x="4872963" y="6300586"/>
            <a:ext cx="3286125" cy="503237"/>
          </a:xfrm>
        </p:spPr>
        <p:txBody>
          <a:bodyPr>
            <a:normAutofit/>
          </a:bodyPr>
          <a:lstStyle>
            <a:lvl1pPr algn="r">
              <a:lnSpc>
                <a:spcPts val="360"/>
              </a:lnSpc>
              <a:defRPr sz="800" spc="100" baseline="0">
                <a:solidFill>
                  <a:schemeClr val="tx1">
                    <a:lumMod val="65000"/>
                    <a:lumOff val="3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1pPr>
          </a:lstStyle>
          <a:p>
            <a:pPr lvl="0"/>
            <a:r>
              <a:rPr lang="en-US" dirty="0" smtClean="0"/>
              <a:t>UNIVERSITY OF COPENHAGEN</a:t>
            </a:r>
          </a:p>
          <a:p>
            <a:pPr lvl="0"/>
            <a:r>
              <a:rPr lang="en-US" dirty="0" smtClean="0"/>
              <a:t>FACULTY OF HEALTH AND MEDICAL SCIENCES</a:t>
            </a:r>
          </a:p>
        </p:txBody>
      </p:sp>
    </p:spTree>
    <p:extLst>
      <p:ext uri="{BB962C8B-B14F-4D97-AF65-F5344CB8AC3E}">
        <p14:creationId xmlns:p14="http://schemas.microsoft.com/office/powerpoint/2010/main" val="14899229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 bg + Left Corner Pattern">
    <p:bg>
      <p:bgPr>
        <a:solidFill>
          <a:srgbClr val="2921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47700" y="510369"/>
            <a:ext cx="6858000" cy="1006476"/>
          </a:xfrm>
        </p:spPr>
        <p:txBody>
          <a:bodyPr anchor="b">
            <a:normAutofit/>
          </a:bodyPr>
          <a:lstStyle>
            <a:lvl1pPr algn="l">
              <a:defRPr sz="22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47700" y="1516845"/>
            <a:ext cx="6858000" cy="16557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>
                <a:solidFill>
                  <a:srgbClr val="A095D0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 smtClean="0"/>
              <a:t>Click to edit subtitle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647700" y="2352675"/>
            <a:ext cx="7670800" cy="3836988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>
              <a:buClr>
                <a:srgbClr val="38317D"/>
              </a:buClr>
              <a:buSzPct val="120000"/>
              <a:buFont typeface="Arial" charset="0"/>
              <a:buChar char="•"/>
              <a:defRPr sz="1200" b="0" baseline="0">
                <a:solidFill>
                  <a:srgbClr val="A095D0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628650" indent="-285750">
              <a:buClr>
                <a:srgbClr val="38317D"/>
              </a:buClr>
              <a:buSzPct val="120000"/>
              <a:buFont typeface="Arial" charset="0"/>
              <a:buChar char="•"/>
              <a:defRPr sz="1200" b="0">
                <a:latin typeface="+mn-lt"/>
              </a:defRPr>
            </a:lvl2pPr>
            <a:lvl3pPr marL="971550" indent="-285750">
              <a:buClr>
                <a:srgbClr val="38317D"/>
              </a:buClr>
              <a:buSzPct val="120000"/>
              <a:buFont typeface="Arial" charset="0"/>
              <a:buChar char="•"/>
              <a:defRPr sz="1200" b="0">
                <a:latin typeface="+mn-lt"/>
              </a:defRPr>
            </a:lvl3pPr>
            <a:lvl4pPr marL="1314450" indent="-285750">
              <a:buClr>
                <a:srgbClr val="38317D"/>
              </a:buClr>
              <a:buSzPct val="120000"/>
              <a:buFont typeface="Arial" charset="0"/>
              <a:buChar char="•"/>
              <a:defRPr sz="1200" b="0">
                <a:latin typeface="+mn-lt"/>
              </a:defRPr>
            </a:lvl4pPr>
            <a:lvl5pPr marL="1657350" indent="-285750">
              <a:buClr>
                <a:srgbClr val="38317D"/>
              </a:buClr>
              <a:buSzPct val="120000"/>
              <a:buFont typeface="Arial" charset="0"/>
              <a:buChar char="•"/>
              <a:defRPr sz="1200" b="0">
                <a:latin typeface="+mn-lt"/>
              </a:defRPr>
            </a:lvl5pPr>
          </a:lstStyle>
          <a:p>
            <a:pPr lvl="0"/>
            <a:r>
              <a:rPr lang="en-US" dirty="0" smtClean="0"/>
              <a:t>Click to edit text</a:t>
            </a:r>
            <a:endParaRPr lang="en-US" dirty="0"/>
          </a:p>
        </p:txBody>
      </p:sp>
      <p:sp>
        <p:nvSpPr>
          <p:cNvPr id="6" name="Rectangle 19"/>
          <p:cNvSpPr/>
          <p:nvPr userDrawn="1"/>
        </p:nvSpPr>
        <p:spPr>
          <a:xfrm>
            <a:off x="0" y="3"/>
            <a:ext cx="9144000" cy="332655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EEEFEE">
                  <a:alpha val="93000"/>
                </a:srgbClr>
              </a:gs>
            </a:gsLst>
            <a:lin ang="5400000" scaled="0"/>
            <a:tileRect/>
          </a:gradFill>
          <a:ln w="381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/>
          <a:srcRect l="12043" t="11448" r="17199" b="13844"/>
          <a:stretch/>
        </p:blipFill>
        <p:spPr>
          <a:xfrm>
            <a:off x="335534" y="63578"/>
            <a:ext cx="166516" cy="211296"/>
          </a:xfrm>
          <a:prstGeom prst="rect">
            <a:avLst/>
          </a:prstGeom>
        </p:spPr>
      </p:pic>
      <p:pic>
        <p:nvPicPr>
          <p:cNvPr id="8" name="Picture 2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94" y="96467"/>
            <a:ext cx="2332648" cy="159521"/>
          </a:xfrm>
          <a:prstGeom prst="rect">
            <a:avLst/>
          </a:prstGeom>
        </p:spPr>
      </p:pic>
      <p:sp>
        <p:nvSpPr>
          <p:cNvPr id="9" name="Text Placeholder 8"/>
          <p:cNvSpPr>
            <a:spLocks noGrp="1"/>
          </p:cNvSpPr>
          <p:nvPr>
            <p:ph type="body" sz="quarter" idx="15" hasCustomPrompt="1"/>
          </p:nvPr>
        </p:nvSpPr>
        <p:spPr>
          <a:xfrm>
            <a:off x="4884738" y="6399561"/>
            <a:ext cx="3602037" cy="290513"/>
          </a:xfrm>
          <a:prstGeom prst="rect">
            <a:avLst/>
          </a:prstGeom>
        </p:spPr>
        <p:txBody>
          <a:bodyPr>
            <a:noAutofit/>
          </a:bodyPr>
          <a:lstStyle>
            <a:lvl1pPr algn="r">
              <a:defRPr sz="1000">
                <a:solidFill>
                  <a:srgbClr val="A095D0"/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 smtClean="0"/>
              <a:t>Source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7192897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 Slide">
    <p:bg>
      <p:bgPr>
        <a:solidFill>
          <a:srgbClr val="2921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617856" y="833754"/>
            <a:ext cx="6858000" cy="1006476"/>
          </a:xfrm>
        </p:spPr>
        <p:txBody>
          <a:bodyPr anchor="b">
            <a:normAutofit/>
          </a:bodyPr>
          <a:lstStyle>
            <a:lvl1pPr algn="r">
              <a:defRPr sz="2200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ADD Goodbye Message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617856" y="1840230"/>
            <a:ext cx="6858000" cy="1655762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00" baseline="0">
                <a:solidFill>
                  <a:srgbClr val="A095D0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 smtClean="0"/>
              <a:t>Add website address or additional text</a:t>
            </a:r>
            <a:endParaRPr lang="en-US" dirty="0"/>
          </a:p>
        </p:txBody>
      </p:sp>
      <p:sp>
        <p:nvSpPr>
          <p:cNvPr id="6" name="Rectangle 19"/>
          <p:cNvSpPr/>
          <p:nvPr userDrawn="1"/>
        </p:nvSpPr>
        <p:spPr>
          <a:xfrm>
            <a:off x="0" y="3"/>
            <a:ext cx="9144000" cy="332655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EEEFEE">
                  <a:alpha val="93000"/>
                </a:srgbClr>
              </a:gs>
            </a:gsLst>
            <a:lin ang="5400000" scaled="0"/>
            <a:tileRect/>
          </a:gradFill>
          <a:ln w="381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/>
          <a:srcRect l="12043" t="11448" r="17199" b="13844"/>
          <a:stretch/>
        </p:blipFill>
        <p:spPr>
          <a:xfrm>
            <a:off x="335534" y="63578"/>
            <a:ext cx="166516" cy="211296"/>
          </a:xfrm>
          <a:prstGeom prst="rect">
            <a:avLst/>
          </a:prstGeom>
        </p:spPr>
      </p:pic>
      <p:pic>
        <p:nvPicPr>
          <p:cNvPr id="8" name="Picture 2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94" y="96467"/>
            <a:ext cx="2332648" cy="159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98968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Slide">
    <p:bg>
      <p:bgPr>
        <a:solidFill>
          <a:srgbClr val="2921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3431"/>
          </a:xfrm>
          <a:prstGeom prst="rect">
            <a:avLst/>
          </a:prstGeom>
        </p:spPr>
      </p:pic>
      <p:sp>
        <p:nvSpPr>
          <p:cNvPr id="7" name="Rectangle 19"/>
          <p:cNvSpPr/>
          <p:nvPr userDrawn="1"/>
        </p:nvSpPr>
        <p:spPr>
          <a:xfrm>
            <a:off x="0" y="3"/>
            <a:ext cx="9144000" cy="332655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EEEFEE">
                  <a:alpha val="93000"/>
                </a:srgbClr>
              </a:gs>
            </a:gsLst>
            <a:lin ang="5400000" scaled="0"/>
            <a:tileRect/>
          </a:gradFill>
          <a:ln w="381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/>
          <a:srcRect l="12043" t="11448" r="17199" b="13844"/>
          <a:stretch/>
        </p:blipFill>
        <p:spPr>
          <a:xfrm>
            <a:off x="335534" y="63578"/>
            <a:ext cx="166516" cy="211296"/>
          </a:xfrm>
          <a:prstGeom prst="rect">
            <a:avLst/>
          </a:prstGeom>
        </p:spPr>
      </p:pic>
      <p:pic>
        <p:nvPicPr>
          <p:cNvPr id="9" name="Picture 2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94" y="96467"/>
            <a:ext cx="2332648" cy="159521"/>
          </a:xfrm>
          <a:prstGeom prst="rect">
            <a:avLst/>
          </a:prstGeom>
        </p:spPr>
      </p:pic>
      <p:sp>
        <p:nvSpPr>
          <p:cNvPr id="11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628649" y="1906588"/>
            <a:ext cx="8370385" cy="4070350"/>
          </a:xfrm>
        </p:spPr>
        <p:txBody>
          <a:bodyPr anchor="t" anchorCtr="0">
            <a:normAutofit/>
          </a:bodyPr>
          <a:lstStyle>
            <a:lvl1pPr marL="285750" indent="-285750">
              <a:buClrTx/>
              <a:buSzPct val="89000"/>
              <a:buFont typeface="Courier New" charset="0"/>
              <a:buChar char="o"/>
              <a:defRPr sz="2400" baseline="0">
                <a:solidFill>
                  <a:srgbClr val="A095D0"/>
                </a:solidFill>
              </a:defRPr>
            </a:lvl1pPr>
          </a:lstStyle>
          <a:p>
            <a:pPr lvl="0"/>
            <a:r>
              <a:rPr lang="en-US" dirty="0" smtClean="0"/>
              <a:t>Chapter titles go here</a:t>
            </a:r>
          </a:p>
        </p:txBody>
      </p:sp>
      <p:sp>
        <p:nvSpPr>
          <p:cNvPr id="16" name="TextBox 15"/>
          <p:cNvSpPr txBox="1"/>
          <p:nvPr userDrawn="1"/>
        </p:nvSpPr>
        <p:spPr>
          <a:xfrm>
            <a:off x="561694" y="1115122"/>
            <a:ext cx="175881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b="1" dirty="0" smtClean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AGENDA</a:t>
            </a:r>
            <a:endParaRPr lang="en-US" sz="2600" b="1" dirty="0">
              <a:solidFill>
                <a:schemeClr val="bg1"/>
              </a:solidFill>
              <a:latin typeface="Verdana" charset="0"/>
              <a:ea typeface="Verdana" charset="0"/>
              <a:cs typeface="Verdan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37502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6" hasCustomPrompt="1"/>
          </p:nvPr>
        </p:nvSpPr>
        <p:spPr>
          <a:xfrm>
            <a:off x="0" y="329917"/>
            <a:ext cx="9144000" cy="6528083"/>
          </a:xfrm>
          <a:blipFill>
            <a:blip r:embed="rId2"/>
            <a:stretch>
              <a:fillRect/>
            </a:stretch>
          </a:blipFill>
        </p:spPr>
        <p:txBody>
          <a:bodyPr anchor="ctr" anchorCtr="1"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                                                  &lt;-  Click icon to insert picture</a:t>
            </a:r>
            <a:endParaRPr lang="en-US" dirty="0"/>
          </a:p>
        </p:txBody>
      </p:sp>
      <p:sp>
        <p:nvSpPr>
          <p:cNvPr id="6" name="Rectangle 19"/>
          <p:cNvSpPr/>
          <p:nvPr userDrawn="1"/>
        </p:nvSpPr>
        <p:spPr>
          <a:xfrm>
            <a:off x="0" y="3"/>
            <a:ext cx="9144000" cy="332655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EEEFEE">
                  <a:alpha val="93000"/>
                </a:srgbClr>
              </a:gs>
            </a:gsLst>
            <a:lin ang="5400000" scaled="0"/>
            <a:tileRect/>
          </a:gradFill>
          <a:ln w="381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/>
          <a:srcRect l="12043" t="11448" r="17199" b="13844"/>
          <a:stretch/>
        </p:blipFill>
        <p:spPr>
          <a:xfrm>
            <a:off x="335534" y="63578"/>
            <a:ext cx="166516" cy="211296"/>
          </a:xfrm>
          <a:prstGeom prst="rect">
            <a:avLst/>
          </a:prstGeom>
        </p:spPr>
      </p:pic>
      <p:pic>
        <p:nvPicPr>
          <p:cNvPr id="8" name="Picture 2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94" y="96467"/>
            <a:ext cx="2332648" cy="159521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0" y="4449337"/>
            <a:ext cx="5538952" cy="816401"/>
          </a:xfrm>
          <a:solidFill>
            <a:schemeClr val="bg1"/>
          </a:solidFill>
        </p:spPr>
        <p:txBody>
          <a:bodyPr anchor="ctr" anchorCtr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47700" y="4449337"/>
            <a:ext cx="4891252" cy="816400"/>
          </a:xfrm>
        </p:spPr>
        <p:txBody>
          <a:bodyPr anchor="ctr" anchorCtr="0">
            <a:normAutofit/>
          </a:bodyPr>
          <a:lstStyle>
            <a:lvl1pPr algn="l">
              <a:defRPr sz="2600" baseline="0"/>
            </a:lvl1pPr>
          </a:lstStyle>
          <a:p>
            <a:r>
              <a:rPr lang="en-US" dirty="0" smtClean="0"/>
              <a:t>Chapter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955202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47700" y="510369"/>
            <a:ext cx="6858000" cy="1006476"/>
          </a:xfrm>
        </p:spPr>
        <p:txBody>
          <a:bodyPr anchor="b">
            <a:normAutofit/>
          </a:bodyPr>
          <a:lstStyle>
            <a:lvl1pPr algn="l">
              <a:defRPr sz="2200"/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47700" y="1516845"/>
            <a:ext cx="6858000" cy="16557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>
                <a:solidFill>
                  <a:srgbClr val="A095D0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 smtClean="0"/>
              <a:t>Click to edit subtitle</a:t>
            </a:r>
            <a:endParaRPr lang="en-US" dirty="0"/>
          </a:p>
        </p:txBody>
      </p:sp>
      <p:sp>
        <p:nvSpPr>
          <p:cNvPr id="5" name="Rectangle 19"/>
          <p:cNvSpPr/>
          <p:nvPr userDrawn="1"/>
        </p:nvSpPr>
        <p:spPr>
          <a:xfrm>
            <a:off x="0" y="3"/>
            <a:ext cx="9144000" cy="332655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EEEFEE">
                  <a:alpha val="93000"/>
                </a:srgbClr>
              </a:gs>
            </a:gsLst>
            <a:lin ang="5400000" scaled="0"/>
            <a:tileRect/>
          </a:gradFill>
          <a:ln w="381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/>
          <a:srcRect l="12043" t="11448" r="17199" b="13844"/>
          <a:stretch/>
        </p:blipFill>
        <p:spPr>
          <a:xfrm>
            <a:off x="335534" y="63578"/>
            <a:ext cx="166516" cy="211296"/>
          </a:xfrm>
          <a:prstGeom prst="rect">
            <a:avLst/>
          </a:prstGeom>
        </p:spPr>
      </p:pic>
      <p:pic>
        <p:nvPicPr>
          <p:cNvPr id="7" name="Picture 2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94" y="96467"/>
            <a:ext cx="2332648" cy="159521"/>
          </a:xfrm>
          <a:prstGeom prst="rect">
            <a:avLst/>
          </a:prstGeom>
        </p:spPr>
      </p:pic>
      <p:sp>
        <p:nvSpPr>
          <p:cNvPr id="9" name="Text Placeholder 8"/>
          <p:cNvSpPr>
            <a:spLocks noGrp="1"/>
          </p:cNvSpPr>
          <p:nvPr>
            <p:ph type="body" sz="quarter" idx="14" hasCustomPrompt="1"/>
          </p:nvPr>
        </p:nvSpPr>
        <p:spPr>
          <a:xfrm>
            <a:off x="4884738" y="6399561"/>
            <a:ext cx="3602037" cy="290513"/>
          </a:xfrm>
          <a:prstGeom prst="rect">
            <a:avLst/>
          </a:prstGeom>
        </p:spPr>
        <p:txBody>
          <a:bodyPr>
            <a:noAutofit/>
          </a:bodyPr>
          <a:lstStyle>
            <a:lvl1pPr algn="r">
              <a:defRPr sz="100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 smtClean="0"/>
              <a:t>Source</a:t>
            </a:r>
            <a:endParaRPr lang="en-US" dirty="0"/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7" hasCustomPrompt="1"/>
          </p:nvPr>
        </p:nvSpPr>
        <p:spPr>
          <a:xfrm>
            <a:off x="0" y="2069312"/>
            <a:ext cx="9143999" cy="4219542"/>
          </a:xfrm>
          <a:solidFill>
            <a:schemeClr val="bg1">
              <a:lumMod val="95000"/>
            </a:schemeClr>
          </a:solidFill>
        </p:spPr>
        <p:txBody>
          <a:bodyPr anchor="ctr" anchorCtr="1"/>
          <a:lstStyle>
            <a:lvl1pPr>
              <a:defRPr baseline="0">
                <a:solidFill>
                  <a:srgbClr val="A095D0"/>
                </a:solidFill>
              </a:defRPr>
            </a:lvl1pPr>
          </a:lstStyle>
          <a:p>
            <a:r>
              <a:rPr lang="en-US" dirty="0" smtClean="0"/>
              <a:t>Click icon to insert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49788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Small 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47700" y="510369"/>
            <a:ext cx="6858000" cy="1006476"/>
          </a:xfrm>
        </p:spPr>
        <p:txBody>
          <a:bodyPr anchor="b">
            <a:normAutofit/>
          </a:bodyPr>
          <a:lstStyle>
            <a:lvl1pPr algn="l">
              <a:defRPr sz="2200"/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47700" y="1516845"/>
            <a:ext cx="6858000" cy="16557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baseline="0">
                <a:solidFill>
                  <a:srgbClr val="A095D0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 smtClean="0"/>
              <a:t>Click to edit subtitle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647701" y="2352675"/>
            <a:ext cx="2496944" cy="3836988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>
              <a:buClr>
                <a:srgbClr val="38317D"/>
              </a:buClr>
              <a:buSzPct val="120000"/>
              <a:buFont typeface="Arial" charset="0"/>
              <a:buChar char="•"/>
              <a:defRPr sz="1200" b="0">
                <a:solidFill>
                  <a:schemeClr val="tx1"/>
                </a:solidFill>
                <a:latin typeface="+mn-lt"/>
              </a:defRPr>
            </a:lvl1pPr>
            <a:lvl2pPr marL="628650" indent="-285750">
              <a:buClr>
                <a:srgbClr val="38317D"/>
              </a:buClr>
              <a:buSzPct val="120000"/>
              <a:buFont typeface="Arial" charset="0"/>
              <a:buChar char="•"/>
              <a:defRPr sz="1200" b="0">
                <a:latin typeface="+mn-lt"/>
              </a:defRPr>
            </a:lvl2pPr>
            <a:lvl3pPr marL="971550" indent="-285750">
              <a:buClr>
                <a:srgbClr val="38317D"/>
              </a:buClr>
              <a:buSzPct val="120000"/>
              <a:buFont typeface="Arial" charset="0"/>
              <a:buChar char="•"/>
              <a:defRPr sz="1200" b="0">
                <a:latin typeface="+mn-lt"/>
              </a:defRPr>
            </a:lvl3pPr>
            <a:lvl4pPr marL="1314450" indent="-285750">
              <a:buClr>
                <a:srgbClr val="38317D"/>
              </a:buClr>
              <a:buSzPct val="120000"/>
              <a:buFont typeface="Arial" charset="0"/>
              <a:buChar char="•"/>
              <a:defRPr sz="1200" b="0">
                <a:latin typeface="+mn-lt"/>
              </a:defRPr>
            </a:lvl4pPr>
            <a:lvl5pPr marL="1657350" indent="-285750">
              <a:buClr>
                <a:srgbClr val="38317D"/>
              </a:buClr>
              <a:buSzPct val="120000"/>
              <a:buFont typeface="Arial" charset="0"/>
              <a:buChar char="•"/>
              <a:defRPr sz="1200" b="0">
                <a:latin typeface="+mn-lt"/>
              </a:defRPr>
            </a:lvl5pPr>
          </a:lstStyle>
          <a:p>
            <a:pPr lvl="0"/>
            <a:r>
              <a:rPr lang="en-US" dirty="0" smtClean="0"/>
              <a:t>Click to edit text</a:t>
            </a:r>
          </a:p>
        </p:txBody>
      </p:sp>
      <p:sp>
        <p:nvSpPr>
          <p:cNvPr id="6" name="Rectangle 19"/>
          <p:cNvSpPr/>
          <p:nvPr userDrawn="1"/>
        </p:nvSpPr>
        <p:spPr>
          <a:xfrm>
            <a:off x="0" y="3"/>
            <a:ext cx="9144000" cy="332655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EEEFEE">
                  <a:alpha val="93000"/>
                </a:srgbClr>
              </a:gs>
            </a:gsLst>
            <a:lin ang="5400000" scaled="0"/>
            <a:tileRect/>
          </a:gradFill>
          <a:ln w="381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/>
          <a:srcRect l="12043" t="11448" r="17199" b="13844"/>
          <a:stretch/>
        </p:blipFill>
        <p:spPr>
          <a:xfrm>
            <a:off x="335534" y="63578"/>
            <a:ext cx="166516" cy="211296"/>
          </a:xfrm>
          <a:prstGeom prst="rect">
            <a:avLst/>
          </a:prstGeom>
        </p:spPr>
      </p:pic>
      <p:pic>
        <p:nvPicPr>
          <p:cNvPr id="8" name="Picture 2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94" y="96467"/>
            <a:ext cx="2332648" cy="159521"/>
          </a:xfrm>
          <a:prstGeom prst="rect">
            <a:avLst/>
          </a:prstGeom>
        </p:spPr>
      </p:pic>
      <p:sp>
        <p:nvSpPr>
          <p:cNvPr id="9" name="Text Placeholder 8"/>
          <p:cNvSpPr>
            <a:spLocks noGrp="1"/>
          </p:cNvSpPr>
          <p:nvPr>
            <p:ph type="body" sz="quarter" idx="15" hasCustomPrompt="1"/>
          </p:nvPr>
        </p:nvSpPr>
        <p:spPr>
          <a:xfrm>
            <a:off x="4884738" y="6399561"/>
            <a:ext cx="3602037" cy="290513"/>
          </a:xfrm>
          <a:prstGeom prst="rect">
            <a:avLst/>
          </a:prstGeom>
        </p:spPr>
        <p:txBody>
          <a:bodyPr>
            <a:noAutofit/>
          </a:bodyPr>
          <a:lstStyle>
            <a:lvl1pPr algn="r">
              <a:defRPr sz="100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 smtClean="0"/>
              <a:t>Source</a:t>
            </a:r>
            <a:endParaRPr lang="en-US" dirty="0"/>
          </a:p>
        </p:txBody>
      </p:sp>
      <p:sp>
        <p:nvSpPr>
          <p:cNvPr id="14" name="Picture Placeholder 10"/>
          <p:cNvSpPr>
            <a:spLocks noGrp="1"/>
          </p:cNvSpPr>
          <p:nvPr>
            <p:ph type="pic" sz="quarter" idx="16" hasCustomPrompt="1"/>
          </p:nvPr>
        </p:nvSpPr>
        <p:spPr>
          <a:xfrm>
            <a:off x="3324582" y="2336387"/>
            <a:ext cx="5162193" cy="3853276"/>
          </a:xfrm>
          <a:solidFill>
            <a:schemeClr val="bg1">
              <a:lumMod val="95000"/>
            </a:schemeClr>
          </a:solidFill>
        </p:spPr>
        <p:txBody>
          <a:bodyPr anchor="ctr" anchorCtr="1"/>
          <a:lstStyle>
            <a:lvl1pPr>
              <a:defRPr baseline="0">
                <a:solidFill>
                  <a:srgbClr val="A095D0"/>
                </a:solidFill>
              </a:defRPr>
            </a:lvl1pPr>
          </a:lstStyle>
          <a:p>
            <a:r>
              <a:rPr lang="en-US" dirty="0" smtClean="0"/>
              <a:t>Click icon to insert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530220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Full 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6" hasCustomPrompt="1"/>
          </p:nvPr>
        </p:nvSpPr>
        <p:spPr>
          <a:xfrm>
            <a:off x="0" y="329916"/>
            <a:ext cx="9144000" cy="6528083"/>
          </a:xfrm>
          <a:blipFill>
            <a:blip r:embed="rId2"/>
            <a:stretch>
              <a:fillRect/>
            </a:stretch>
          </a:blipFill>
        </p:spPr>
        <p:txBody>
          <a:bodyPr anchor="ctr" anchorCtr="1"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                                                  &lt;-  Click icon to insert picture</a:t>
            </a:r>
            <a:endParaRPr lang="en-US" dirty="0"/>
          </a:p>
        </p:txBody>
      </p:sp>
      <p:sp>
        <p:nvSpPr>
          <p:cNvPr id="6" name="Rectangle 19"/>
          <p:cNvSpPr/>
          <p:nvPr userDrawn="1"/>
        </p:nvSpPr>
        <p:spPr>
          <a:xfrm>
            <a:off x="0" y="3"/>
            <a:ext cx="9144000" cy="332655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EEEFEE">
                  <a:alpha val="93000"/>
                </a:srgbClr>
              </a:gs>
            </a:gsLst>
            <a:lin ang="5400000" scaled="0"/>
            <a:tileRect/>
          </a:gradFill>
          <a:ln w="381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/>
          <a:srcRect l="12043" t="11448" r="17199" b="13844"/>
          <a:stretch/>
        </p:blipFill>
        <p:spPr>
          <a:xfrm>
            <a:off x="335534" y="63578"/>
            <a:ext cx="166516" cy="211296"/>
          </a:xfrm>
          <a:prstGeom prst="rect">
            <a:avLst/>
          </a:prstGeom>
        </p:spPr>
      </p:pic>
      <p:pic>
        <p:nvPicPr>
          <p:cNvPr id="8" name="Picture 2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94" y="96467"/>
            <a:ext cx="2332648" cy="159521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465" y="2575932"/>
            <a:ext cx="4337360" cy="3788006"/>
          </a:xfrm>
          <a:solidFill>
            <a:schemeClr val="bg1">
              <a:alpha val="83000"/>
            </a:schemeClr>
          </a:solidFill>
        </p:spPr>
        <p:txBody>
          <a:bodyPr anchor="ctr" anchorCtr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47700" y="3720442"/>
            <a:ext cx="3221773" cy="1655762"/>
          </a:xfrm>
          <a:prstGeom prst="rect">
            <a:avLst/>
          </a:prstGeom>
        </p:spPr>
        <p:txBody>
          <a:bodyPr anchor="t" anchorCtr="0"/>
          <a:lstStyle>
            <a:lvl1pPr marL="0" indent="0" algn="l">
              <a:buNone/>
              <a:defRPr sz="1800" baseline="0">
                <a:solidFill>
                  <a:srgbClr val="A095D0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 smtClean="0"/>
              <a:t>Click to edit subtitle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647700" y="4407877"/>
            <a:ext cx="3221773" cy="3836988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>
              <a:buClr>
                <a:srgbClr val="38317D"/>
              </a:buClr>
              <a:buSzPct val="120000"/>
              <a:buFont typeface="Arial" charset="0"/>
              <a:buChar char="•"/>
              <a:defRPr sz="1200" b="0" u="none">
                <a:solidFill>
                  <a:schemeClr val="tx1"/>
                </a:solidFill>
                <a:latin typeface="+mn-lt"/>
              </a:defRPr>
            </a:lvl1pPr>
            <a:lvl2pPr marL="628650" indent="-285750">
              <a:buClr>
                <a:srgbClr val="38317D"/>
              </a:buClr>
              <a:buSzPct val="120000"/>
              <a:buFont typeface="Arial" charset="0"/>
              <a:buChar char="•"/>
              <a:defRPr sz="1200" b="0">
                <a:latin typeface="+mn-lt"/>
              </a:defRPr>
            </a:lvl2pPr>
            <a:lvl3pPr marL="971550" indent="-285750">
              <a:buClr>
                <a:srgbClr val="38317D"/>
              </a:buClr>
              <a:buSzPct val="120000"/>
              <a:buFont typeface="Arial" charset="0"/>
              <a:buChar char="•"/>
              <a:defRPr sz="1200" b="0">
                <a:latin typeface="+mn-lt"/>
              </a:defRPr>
            </a:lvl3pPr>
            <a:lvl4pPr marL="1314450" indent="-285750">
              <a:buClr>
                <a:srgbClr val="38317D"/>
              </a:buClr>
              <a:buSzPct val="120000"/>
              <a:buFont typeface="Arial" charset="0"/>
              <a:buChar char="•"/>
              <a:defRPr sz="1200" b="0">
                <a:latin typeface="+mn-lt"/>
              </a:defRPr>
            </a:lvl4pPr>
            <a:lvl5pPr marL="1657350" indent="-285750">
              <a:buClr>
                <a:srgbClr val="38317D"/>
              </a:buClr>
              <a:buSzPct val="120000"/>
              <a:buFont typeface="Arial" charset="0"/>
              <a:buChar char="•"/>
              <a:defRPr sz="1200" b="0">
                <a:latin typeface="+mn-lt"/>
              </a:defRPr>
            </a:lvl5pPr>
          </a:lstStyle>
          <a:p>
            <a:pPr lvl="0"/>
            <a:r>
              <a:rPr lang="en-US" dirty="0" smtClean="0"/>
              <a:t>Click to edit text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47701" y="3021011"/>
            <a:ext cx="3221772" cy="691746"/>
          </a:xfrm>
        </p:spPr>
        <p:txBody>
          <a:bodyPr anchor="b">
            <a:noAutofit/>
          </a:bodyPr>
          <a:lstStyle>
            <a:lvl1pPr algn="l">
              <a:defRPr sz="2200"/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6025420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bg + Rigth Corner Patt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97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47700" y="510369"/>
            <a:ext cx="6858000" cy="1006476"/>
          </a:xfrm>
        </p:spPr>
        <p:txBody>
          <a:bodyPr anchor="b">
            <a:normAutofit/>
          </a:bodyPr>
          <a:lstStyle>
            <a:lvl1pPr algn="l">
              <a:defRPr sz="2200"/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47700" y="1516845"/>
            <a:ext cx="6858000" cy="16557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>
                <a:solidFill>
                  <a:srgbClr val="A095D0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 smtClean="0"/>
              <a:t>Click to edit subtitle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647700" y="2352675"/>
            <a:ext cx="7670800" cy="3836988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>
              <a:buClr>
                <a:srgbClr val="38317D"/>
              </a:buClr>
              <a:buSzPct val="120000"/>
              <a:buFont typeface="Arial" charset="0"/>
              <a:buChar char="•"/>
              <a:defRPr sz="1200" b="0">
                <a:solidFill>
                  <a:schemeClr val="tx1"/>
                </a:solidFill>
                <a:latin typeface="+mn-lt"/>
              </a:defRPr>
            </a:lvl1pPr>
            <a:lvl2pPr marL="628650" indent="-285750">
              <a:buClr>
                <a:srgbClr val="38317D"/>
              </a:buClr>
              <a:buSzPct val="120000"/>
              <a:buFont typeface="Arial" charset="0"/>
              <a:buChar char="•"/>
              <a:defRPr sz="1200" b="0">
                <a:latin typeface="+mn-lt"/>
              </a:defRPr>
            </a:lvl2pPr>
            <a:lvl3pPr marL="971550" indent="-285750">
              <a:buClr>
                <a:srgbClr val="38317D"/>
              </a:buClr>
              <a:buSzPct val="120000"/>
              <a:buFont typeface="Arial" charset="0"/>
              <a:buChar char="•"/>
              <a:defRPr sz="1200" b="0">
                <a:latin typeface="+mn-lt"/>
              </a:defRPr>
            </a:lvl3pPr>
            <a:lvl4pPr marL="1314450" indent="-285750">
              <a:buClr>
                <a:srgbClr val="38317D"/>
              </a:buClr>
              <a:buSzPct val="120000"/>
              <a:buFont typeface="Arial" charset="0"/>
              <a:buChar char="•"/>
              <a:defRPr sz="1200" b="0">
                <a:latin typeface="+mn-lt"/>
              </a:defRPr>
            </a:lvl4pPr>
            <a:lvl5pPr marL="1657350" indent="-285750">
              <a:buClr>
                <a:srgbClr val="38317D"/>
              </a:buClr>
              <a:buSzPct val="120000"/>
              <a:buFont typeface="Arial" charset="0"/>
              <a:buChar char="•"/>
              <a:defRPr sz="1200" b="0">
                <a:latin typeface="+mn-lt"/>
              </a:defRPr>
            </a:lvl5pPr>
          </a:lstStyle>
          <a:p>
            <a:pPr lvl="0"/>
            <a:r>
              <a:rPr lang="en-US" dirty="0" smtClean="0"/>
              <a:t>Click to edit text</a:t>
            </a:r>
          </a:p>
        </p:txBody>
      </p:sp>
      <p:sp>
        <p:nvSpPr>
          <p:cNvPr id="6" name="Rectangle 19"/>
          <p:cNvSpPr/>
          <p:nvPr userDrawn="1"/>
        </p:nvSpPr>
        <p:spPr>
          <a:xfrm>
            <a:off x="0" y="3"/>
            <a:ext cx="9144000" cy="332655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EEEFEE">
                  <a:alpha val="93000"/>
                </a:srgbClr>
              </a:gs>
            </a:gsLst>
            <a:lin ang="5400000" scaled="0"/>
            <a:tileRect/>
          </a:gradFill>
          <a:ln w="381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/>
          <a:srcRect l="12043" t="11448" r="17199" b="13844"/>
          <a:stretch/>
        </p:blipFill>
        <p:spPr>
          <a:xfrm>
            <a:off x="335534" y="63578"/>
            <a:ext cx="166516" cy="211296"/>
          </a:xfrm>
          <a:prstGeom prst="rect">
            <a:avLst/>
          </a:prstGeom>
        </p:spPr>
      </p:pic>
      <p:pic>
        <p:nvPicPr>
          <p:cNvPr id="8" name="Picture 2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94" y="96467"/>
            <a:ext cx="2332648" cy="159521"/>
          </a:xfrm>
          <a:prstGeom prst="rect">
            <a:avLst/>
          </a:prstGeom>
        </p:spPr>
      </p:pic>
      <p:sp>
        <p:nvSpPr>
          <p:cNvPr id="9" name="Text Placeholder 8"/>
          <p:cNvSpPr>
            <a:spLocks noGrp="1"/>
          </p:cNvSpPr>
          <p:nvPr>
            <p:ph type="body" sz="quarter" idx="15" hasCustomPrompt="1"/>
          </p:nvPr>
        </p:nvSpPr>
        <p:spPr>
          <a:xfrm>
            <a:off x="647700" y="6399561"/>
            <a:ext cx="3602037" cy="290513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100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 smtClean="0"/>
              <a:t>Source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0440160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bg + Left Corner Patt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97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47700" y="510369"/>
            <a:ext cx="6858000" cy="1006476"/>
          </a:xfrm>
        </p:spPr>
        <p:txBody>
          <a:bodyPr anchor="b">
            <a:normAutofit/>
          </a:bodyPr>
          <a:lstStyle>
            <a:lvl1pPr algn="l">
              <a:defRPr sz="2200"/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47700" y="1516845"/>
            <a:ext cx="6858000" cy="16557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>
                <a:solidFill>
                  <a:srgbClr val="A095D0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 smtClean="0"/>
              <a:t>Click to edit subtitle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647700" y="2352675"/>
            <a:ext cx="7670800" cy="3836988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>
              <a:buClr>
                <a:srgbClr val="38317D"/>
              </a:buClr>
              <a:buSzPct val="120000"/>
              <a:buFont typeface="Arial" charset="0"/>
              <a:buChar char="•"/>
              <a:defRPr sz="1200" b="0">
                <a:solidFill>
                  <a:schemeClr val="tx1"/>
                </a:solidFill>
                <a:latin typeface="+mn-lt"/>
              </a:defRPr>
            </a:lvl1pPr>
            <a:lvl2pPr marL="628650" indent="-285750">
              <a:buClr>
                <a:srgbClr val="38317D"/>
              </a:buClr>
              <a:buSzPct val="120000"/>
              <a:buFont typeface="Arial" charset="0"/>
              <a:buChar char="•"/>
              <a:defRPr sz="1200" b="0">
                <a:latin typeface="+mn-lt"/>
              </a:defRPr>
            </a:lvl2pPr>
            <a:lvl3pPr marL="971550" indent="-285750">
              <a:buClr>
                <a:srgbClr val="38317D"/>
              </a:buClr>
              <a:buSzPct val="120000"/>
              <a:buFont typeface="Arial" charset="0"/>
              <a:buChar char="•"/>
              <a:defRPr sz="1200" b="0">
                <a:latin typeface="+mn-lt"/>
              </a:defRPr>
            </a:lvl3pPr>
            <a:lvl4pPr marL="1314450" indent="-285750">
              <a:buClr>
                <a:srgbClr val="38317D"/>
              </a:buClr>
              <a:buSzPct val="120000"/>
              <a:buFont typeface="Arial" charset="0"/>
              <a:buChar char="•"/>
              <a:defRPr sz="1200" b="0">
                <a:latin typeface="+mn-lt"/>
              </a:defRPr>
            </a:lvl4pPr>
            <a:lvl5pPr marL="1657350" indent="-285750">
              <a:buClr>
                <a:srgbClr val="38317D"/>
              </a:buClr>
              <a:buSzPct val="120000"/>
              <a:buFont typeface="Arial" charset="0"/>
              <a:buChar char="•"/>
              <a:defRPr sz="1200" b="0">
                <a:latin typeface="+mn-lt"/>
              </a:defRPr>
            </a:lvl5pPr>
          </a:lstStyle>
          <a:p>
            <a:pPr lvl="0"/>
            <a:r>
              <a:rPr lang="en-US" dirty="0" smtClean="0"/>
              <a:t>Click to edit text</a:t>
            </a:r>
          </a:p>
        </p:txBody>
      </p:sp>
      <p:sp>
        <p:nvSpPr>
          <p:cNvPr id="6" name="Rectangle 19"/>
          <p:cNvSpPr/>
          <p:nvPr userDrawn="1"/>
        </p:nvSpPr>
        <p:spPr>
          <a:xfrm>
            <a:off x="0" y="3"/>
            <a:ext cx="9144000" cy="332655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EEEFEE">
                  <a:alpha val="93000"/>
                </a:srgbClr>
              </a:gs>
            </a:gsLst>
            <a:lin ang="5400000" scaled="0"/>
            <a:tileRect/>
          </a:gradFill>
          <a:ln w="381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/>
          <a:srcRect l="12043" t="11448" r="17199" b="13844"/>
          <a:stretch/>
        </p:blipFill>
        <p:spPr>
          <a:xfrm>
            <a:off x="335534" y="63578"/>
            <a:ext cx="166516" cy="211296"/>
          </a:xfrm>
          <a:prstGeom prst="rect">
            <a:avLst/>
          </a:prstGeom>
        </p:spPr>
      </p:pic>
      <p:pic>
        <p:nvPicPr>
          <p:cNvPr id="8" name="Picture 2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94" y="96467"/>
            <a:ext cx="2332648" cy="159521"/>
          </a:xfrm>
          <a:prstGeom prst="rect">
            <a:avLst/>
          </a:prstGeom>
        </p:spPr>
      </p:pic>
      <p:sp>
        <p:nvSpPr>
          <p:cNvPr id="9" name="Text Placeholder 8"/>
          <p:cNvSpPr>
            <a:spLocks noGrp="1"/>
          </p:cNvSpPr>
          <p:nvPr>
            <p:ph type="body" sz="quarter" idx="15" hasCustomPrompt="1"/>
          </p:nvPr>
        </p:nvSpPr>
        <p:spPr>
          <a:xfrm>
            <a:off x="4884738" y="6399561"/>
            <a:ext cx="3602037" cy="290513"/>
          </a:xfrm>
          <a:prstGeom prst="rect">
            <a:avLst/>
          </a:prstGeom>
        </p:spPr>
        <p:txBody>
          <a:bodyPr>
            <a:noAutofit/>
          </a:bodyPr>
          <a:lstStyle>
            <a:lvl1pPr algn="r">
              <a:defRPr sz="100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 smtClean="0"/>
              <a:t>Source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8622389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 bg + Rigth Corner Pattern">
    <p:bg>
      <p:bgPr>
        <a:solidFill>
          <a:srgbClr val="2921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343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47700" y="510369"/>
            <a:ext cx="6858000" cy="1006476"/>
          </a:xfrm>
        </p:spPr>
        <p:txBody>
          <a:bodyPr anchor="b">
            <a:normAutofit/>
          </a:bodyPr>
          <a:lstStyle>
            <a:lvl1pPr algn="l">
              <a:defRPr sz="22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47700" y="1516845"/>
            <a:ext cx="6858000" cy="16557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>
                <a:solidFill>
                  <a:srgbClr val="A095D0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 smtClean="0"/>
              <a:t>Click to edit subtitle 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647700" y="2352675"/>
            <a:ext cx="7670800" cy="3836988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>
              <a:buClr>
                <a:srgbClr val="38317D"/>
              </a:buClr>
              <a:buSzPct val="120000"/>
              <a:buFont typeface="Arial" charset="0"/>
              <a:buChar char="•"/>
              <a:defRPr sz="1200" b="0" baseline="0">
                <a:solidFill>
                  <a:srgbClr val="A095D0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628650" indent="-285750">
              <a:buClr>
                <a:srgbClr val="38317D"/>
              </a:buClr>
              <a:buSzPct val="120000"/>
              <a:buFont typeface="Arial" charset="0"/>
              <a:buChar char="•"/>
              <a:defRPr sz="1200" b="0">
                <a:latin typeface="+mn-lt"/>
              </a:defRPr>
            </a:lvl2pPr>
            <a:lvl3pPr marL="971550" indent="-285750">
              <a:buClr>
                <a:srgbClr val="38317D"/>
              </a:buClr>
              <a:buSzPct val="120000"/>
              <a:buFont typeface="Arial" charset="0"/>
              <a:buChar char="•"/>
              <a:defRPr sz="1200" b="0">
                <a:latin typeface="+mn-lt"/>
              </a:defRPr>
            </a:lvl3pPr>
            <a:lvl4pPr marL="1314450" indent="-285750">
              <a:buClr>
                <a:srgbClr val="38317D"/>
              </a:buClr>
              <a:buSzPct val="120000"/>
              <a:buFont typeface="Arial" charset="0"/>
              <a:buChar char="•"/>
              <a:defRPr sz="1200" b="0">
                <a:latin typeface="+mn-lt"/>
              </a:defRPr>
            </a:lvl4pPr>
            <a:lvl5pPr marL="1657350" indent="-285750">
              <a:buClr>
                <a:srgbClr val="38317D"/>
              </a:buClr>
              <a:buSzPct val="120000"/>
              <a:buFont typeface="Arial" charset="0"/>
              <a:buChar char="•"/>
              <a:defRPr sz="1200" b="0">
                <a:latin typeface="+mn-lt"/>
              </a:defRPr>
            </a:lvl5pPr>
          </a:lstStyle>
          <a:p>
            <a:pPr lvl="0"/>
            <a:r>
              <a:rPr lang="en-US" dirty="0" smtClean="0"/>
              <a:t>Click to edit text</a:t>
            </a:r>
            <a:endParaRPr lang="en-US" dirty="0"/>
          </a:p>
        </p:txBody>
      </p:sp>
      <p:sp>
        <p:nvSpPr>
          <p:cNvPr id="6" name="Rectangle 19"/>
          <p:cNvSpPr/>
          <p:nvPr userDrawn="1"/>
        </p:nvSpPr>
        <p:spPr>
          <a:xfrm>
            <a:off x="0" y="3"/>
            <a:ext cx="9144000" cy="332655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EEEFEE">
                  <a:alpha val="93000"/>
                </a:srgbClr>
              </a:gs>
            </a:gsLst>
            <a:lin ang="5400000" scaled="0"/>
            <a:tileRect/>
          </a:gradFill>
          <a:ln w="381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/>
          <a:srcRect l="12043" t="11448" r="17199" b="13844"/>
          <a:stretch/>
        </p:blipFill>
        <p:spPr>
          <a:xfrm>
            <a:off x="335534" y="63578"/>
            <a:ext cx="166516" cy="211296"/>
          </a:xfrm>
          <a:prstGeom prst="rect">
            <a:avLst/>
          </a:prstGeom>
        </p:spPr>
      </p:pic>
      <p:pic>
        <p:nvPicPr>
          <p:cNvPr id="8" name="Picture 2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94" y="96467"/>
            <a:ext cx="2332648" cy="159521"/>
          </a:xfrm>
          <a:prstGeom prst="rect">
            <a:avLst/>
          </a:prstGeom>
        </p:spPr>
      </p:pic>
      <p:sp>
        <p:nvSpPr>
          <p:cNvPr id="9" name="Text Placeholder 8"/>
          <p:cNvSpPr>
            <a:spLocks noGrp="1"/>
          </p:cNvSpPr>
          <p:nvPr>
            <p:ph type="body" sz="quarter" idx="15" hasCustomPrompt="1"/>
          </p:nvPr>
        </p:nvSpPr>
        <p:spPr>
          <a:xfrm>
            <a:off x="647700" y="6399561"/>
            <a:ext cx="3602037" cy="290513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1000">
                <a:solidFill>
                  <a:srgbClr val="A095D0"/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 smtClean="0"/>
              <a:t>Source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3375415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20518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7" r:id="rId2"/>
    <p:sldLayoutId id="2147483707" r:id="rId3"/>
    <p:sldLayoutId id="2147483691" r:id="rId4"/>
    <p:sldLayoutId id="2147483702" r:id="rId5"/>
    <p:sldLayoutId id="2147483705" r:id="rId6"/>
    <p:sldLayoutId id="2147483692" r:id="rId7"/>
    <p:sldLayoutId id="2147483701" r:id="rId8"/>
    <p:sldLayoutId id="2147483699" r:id="rId9"/>
    <p:sldLayoutId id="2147483703" r:id="rId10"/>
    <p:sldLayoutId id="2147483704" r:id="rId11"/>
  </p:sldLayoutIdLst>
  <p:timing>
    <p:tnLst>
      <p:par>
        <p:cTn id="1" dur="indefinite" restart="never" nodeType="tmRoot"/>
      </p:par>
    </p:tnLst>
  </p:timing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200" b="1" kern="1200" cap="all" baseline="0">
          <a:solidFill>
            <a:srgbClr val="38317D"/>
          </a:solidFill>
          <a:latin typeface="+mn-lt"/>
          <a:ea typeface="+mj-ea"/>
          <a:cs typeface="+mj-cs"/>
        </a:defRPr>
      </a:lvl1pPr>
    </p:titleStyle>
    <p:bodyStyle>
      <a:lvl1pPr marL="0" indent="0" algn="l" defTabSz="685800" rtl="0" eaLnBrk="1" latinLnBrk="0" hangingPunct="1">
        <a:lnSpc>
          <a:spcPct val="90000"/>
        </a:lnSpc>
        <a:spcBef>
          <a:spcPts val="750"/>
        </a:spcBef>
        <a:buFont typeface="Arial"/>
        <a:buNone/>
        <a:defRPr sz="1800" b="0" kern="1200">
          <a:solidFill>
            <a:srgbClr val="7E74A1"/>
          </a:solidFill>
          <a:latin typeface="+mn-lt"/>
          <a:ea typeface="+mn-ea"/>
          <a:cs typeface="+mn-cs"/>
        </a:defRPr>
      </a:lvl1pPr>
      <a:lvl2pPr marL="628650" indent="-285750" algn="l" defTabSz="685800" rtl="0" eaLnBrk="1" latinLnBrk="0" hangingPunct="1">
        <a:lnSpc>
          <a:spcPct val="90000"/>
        </a:lnSpc>
        <a:spcBef>
          <a:spcPts val="375"/>
        </a:spcBef>
        <a:buClr>
          <a:srgbClr val="38317D"/>
        </a:buClr>
        <a:buSzPct val="110000"/>
        <a:buFont typeface="Arial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408" userDrawn="1">
          <p15:clr>
            <a:srgbClr val="F26B43"/>
          </p15:clr>
        </p15:guide>
        <p15:guide id="2" orient="horz" pos="210" userDrawn="1">
          <p15:clr>
            <a:srgbClr val="F26B43"/>
          </p15:clr>
        </p15:guide>
        <p15:guide id="3" orient="horz" pos="3317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550333" y="2160230"/>
            <a:ext cx="7887890" cy="1696952"/>
          </a:xfrm>
        </p:spPr>
        <p:txBody>
          <a:bodyPr>
            <a:normAutofit/>
          </a:bodyPr>
          <a:lstStyle/>
          <a:p>
            <a:pPr algn="ctr"/>
            <a:r>
              <a:rPr lang="en-GB" dirty="0"/>
              <a:t>ELUCIDATING 	DRUG-DRUG INTERACTIONS UNDERLYING DRUG POLYPHARMACY PROFILES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UNIVERSITY OF COPENHAGEN</a:t>
            </a:r>
          </a:p>
          <a:p>
            <a:r>
              <a:rPr lang="en-US" dirty="0" smtClean="0"/>
              <a:t>FACULTY OF HEALTH AND MEDICAL SCIENCES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2649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0" y="745274"/>
            <a:ext cx="5829300" cy="816400"/>
          </a:xfrm>
        </p:spPr>
        <p:txBody>
          <a:bodyPr>
            <a:normAutofit/>
          </a:bodyPr>
          <a:lstStyle/>
          <a:p>
            <a:r>
              <a:rPr lang="en-GB" sz="2200" dirty="0" smtClean="0"/>
              <a:t>	Project description</a:t>
            </a:r>
            <a:endParaRPr lang="en-GB" sz="2200" dirty="0"/>
          </a:p>
        </p:txBody>
      </p:sp>
      <p:sp>
        <p:nvSpPr>
          <p:cNvPr id="5" name="TextBox 4"/>
          <p:cNvSpPr txBox="1"/>
          <p:nvPr/>
        </p:nvSpPr>
        <p:spPr>
          <a:xfrm>
            <a:off x="618067" y="1854200"/>
            <a:ext cx="7924800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SzPct val="70000"/>
              <a:buFont typeface="Wingdings" panose="05000000000000000000" pitchFamily="2" charset="2"/>
              <a:buChar char="Ø"/>
            </a:pPr>
            <a:r>
              <a:rPr lang="en-GB" sz="1600" dirty="0" smtClean="0"/>
              <a:t>First phase -&gt; recollect DDIs </a:t>
            </a:r>
            <a:r>
              <a:rPr lang="en-GB" sz="1600" dirty="0"/>
              <a:t>information from </a:t>
            </a:r>
            <a:r>
              <a:rPr lang="en-GB" sz="1600" dirty="0" smtClean="0"/>
              <a:t>public databases</a:t>
            </a:r>
            <a:r>
              <a:rPr lang="en-GB" sz="1600" dirty="0"/>
              <a:t>.</a:t>
            </a:r>
          </a:p>
          <a:p>
            <a:pPr marL="285750" indent="-285750">
              <a:buSzPct val="70000"/>
              <a:buFont typeface="Wingdings" panose="05000000000000000000" pitchFamily="2" charset="2"/>
              <a:buChar char="Ø"/>
            </a:pPr>
            <a:endParaRPr lang="en-GB" sz="1600" dirty="0"/>
          </a:p>
          <a:p>
            <a:pPr marL="285750" indent="-285750">
              <a:buSzPct val="70000"/>
              <a:buFont typeface="Wingdings" panose="05000000000000000000" pitchFamily="2" charset="2"/>
              <a:buChar char="Ø"/>
            </a:pPr>
            <a:r>
              <a:rPr lang="en-GB" sz="1600" dirty="0" smtClean="0"/>
              <a:t>Treat and tidy data -&gt; Linkage network between features</a:t>
            </a:r>
          </a:p>
          <a:p>
            <a:pPr marL="742950" lvl="1" indent="-285750">
              <a:buSzPct val="70000"/>
              <a:buFont typeface="Wingdings" panose="05000000000000000000" pitchFamily="2" charset="2"/>
              <a:buChar char="Ø"/>
            </a:pPr>
            <a:r>
              <a:rPr lang="en-GB" sz="1600" dirty="0" smtClean="0"/>
              <a:t>Integrate drugs and DDIs merging datasets.</a:t>
            </a:r>
          </a:p>
          <a:p>
            <a:pPr marL="742950" lvl="1" indent="-285750">
              <a:buSzPct val="70000"/>
              <a:buFont typeface="Wingdings" panose="05000000000000000000" pitchFamily="2" charset="2"/>
              <a:buChar char="Ø"/>
            </a:pPr>
            <a:r>
              <a:rPr lang="en-GB" sz="1600" dirty="0" smtClean="0"/>
              <a:t>Stablish a dataset that relates all identifiers.</a:t>
            </a:r>
          </a:p>
          <a:p>
            <a:pPr marL="742950" lvl="1" indent="-285750">
              <a:buSzPct val="70000"/>
              <a:buFont typeface="Wingdings" panose="05000000000000000000" pitchFamily="2" charset="2"/>
              <a:buChar char="Ø"/>
            </a:pPr>
            <a:endParaRPr lang="en-GB" sz="1600" dirty="0" smtClean="0"/>
          </a:p>
          <a:p>
            <a:pPr marL="285750" indent="-285750">
              <a:buSzPct val="70000"/>
              <a:buFont typeface="Wingdings" panose="05000000000000000000" pitchFamily="2" charset="2"/>
              <a:buChar char="Ø"/>
            </a:pPr>
            <a:r>
              <a:rPr lang="en-GB" sz="1600" dirty="0" smtClean="0"/>
              <a:t>Databases</a:t>
            </a:r>
          </a:p>
          <a:p>
            <a:pPr marL="742950" lvl="1" indent="-285750">
              <a:buSzPct val="70000"/>
              <a:buFont typeface="Wingdings" panose="05000000000000000000" pitchFamily="2" charset="2"/>
              <a:buChar char="Ø"/>
            </a:pPr>
            <a:r>
              <a:rPr lang="en-GB" sz="1600" dirty="0" smtClean="0"/>
              <a:t>Pharmacovigilance (Drugbank, KEGG, TWOSIDES)</a:t>
            </a:r>
          </a:p>
          <a:p>
            <a:pPr marL="742950" lvl="1" indent="-285750">
              <a:buSzPct val="70000"/>
              <a:buFont typeface="Wingdings" panose="05000000000000000000" pitchFamily="2" charset="2"/>
              <a:buChar char="Ø"/>
            </a:pPr>
            <a:r>
              <a:rPr lang="en-GB" sz="1600" dirty="0" smtClean="0"/>
              <a:t>Clinically-oriented data (NDF-RT)</a:t>
            </a:r>
          </a:p>
          <a:p>
            <a:pPr marL="742950" lvl="1" indent="-285750">
              <a:buSzPct val="70000"/>
              <a:buFont typeface="Wingdings" panose="05000000000000000000" pitchFamily="2" charset="2"/>
              <a:buChar char="Ø"/>
            </a:pPr>
            <a:r>
              <a:rPr lang="en-GB" sz="1600" dirty="0" smtClean="0"/>
              <a:t>NLP corpora (DDI corpus 2013)</a:t>
            </a:r>
          </a:p>
          <a:p>
            <a:pPr lvl="1">
              <a:buSzPct val="70000"/>
            </a:pPr>
            <a:endParaRPr lang="en-GB" sz="1600" dirty="0" smtClean="0"/>
          </a:p>
          <a:p>
            <a:pPr marL="742950" lvl="1" indent="-285750">
              <a:buSzPct val="70000"/>
              <a:buFont typeface="Wingdings" panose="05000000000000000000" pitchFamily="2" charset="2"/>
              <a:buChar char="Ø"/>
            </a:pPr>
            <a:endParaRPr lang="en-GB" sz="1600" dirty="0" smtClean="0"/>
          </a:p>
          <a:p>
            <a:pPr marL="285750" indent="-285750">
              <a:buSzPct val="70000"/>
              <a:buFont typeface="Wingdings" panose="05000000000000000000" pitchFamily="2" charset="2"/>
              <a:buChar char="Ø"/>
            </a:pP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33684214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738678"/>
            <a:ext cx="6858000" cy="570695"/>
          </a:xfrm>
        </p:spPr>
        <p:txBody>
          <a:bodyPr/>
          <a:lstStyle/>
          <a:p>
            <a:r>
              <a:rPr lang="en-US" dirty="0" smtClean="0"/>
              <a:t>	TIMELINE</a:t>
            </a:r>
            <a:endParaRPr lang="en-US" dirty="0"/>
          </a:p>
        </p:txBody>
      </p:sp>
      <p:pic>
        <p:nvPicPr>
          <p:cNvPr id="6" name="Picture Placeholder 5"/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3"/>
          <a:srcRect l="15529" t="16751" r="9345" b="65489"/>
          <a:stretch/>
        </p:blipFill>
        <p:spPr>
          <a:xfrm>
            <a:off x="457200" y="1794933"/>
            <a:ext cx="8305799" cy="122766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10" name="Right Brace 9"/>
          <p:cNvSpPr/>
          <p:nvPr/>
        </p:nvSpPr>
        <p:spPr>
          <a:xfrm rot="5400000">
            <a:off x="2227664" y="3037294"/>
            <a:ext cx="216152" cy="2592918"/>
          </a:xfrm>
          <a:prstGeom prst="rightBrace">
            <a:avLst>
              <a:gd name="adj1" fmla="val 24680"/>
              <a:gd name="adj2" fmla="val 49359"/>
            </a:avLst>
          </a:prstGeom>
          <a:ln>
            <a:solidFill>
              <a:srgbClr val="C00000"/>
            </a:solidFill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1" name="Right Brace 10"/>
          <p:cNvSpPr/>
          <p:nvPr/>
        </p:nvSpPr>
        <p:spPr>
          <a:xfrm rot="5400000">
            <a:off x="5391025" y="2619254"/>
            <a:ext cx="216150" cy="3429000"/>
          </a:xfrm>
          <a:prstGeom prst="rightBrace">
            <a:avLst>
              <a:gd name="adj1" fmla="val 24680"/>
              <a:gd name="adj2" fmla="val 49359"/>
            </a:avLst>
          </a:prstGeom>
          <a:ln>
            <a:solidFill>
              <a:schemeClr val="accent4"/>
            </a:solidFill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ight Brace 11"/>
          <p:cNvSpPr/>
          <p:nvPr/>
        </p:nvSpPr>
        <p:spPr>
          <a:xfrm rot="5400000">
            <a:off x="7562723" y="4028950"/>
            <a:ext cx="216150" cy="609601"/>
          </a:xfrm>
          <a:prstGeom prst="rightBrace">
            <a:avLst>
              <a:gd name="adj1" fmla="val 24680"/>
              <a:gd name="adj2" fmla="val 49359"/>
            </a:avLst>
          </a:prstGeom>
          <a:ln>
            <a:solidFill>
              <a:srgbClr val="00B050"/>
            </a:solidFill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ight Brace 13"/>
          <p:cNvSpPr/>
          <p:nvPr/>
        </p:nvSpPr>
        <p:spPr>
          <a:xfrm rot="5400000">
            <a:off x="1267545" y="3072425"/>
            <a:ext cx="216152" cy="672678"/>
          </a:xfrm>
          <a:prstGeom prst="rightBrace">
            <a:avLst>
              <a:gd name="adj1" fmla="val 24680"/>
              <a:gd name="adj2" fmla="val 49359"/>
            </a:avLst>
          </a:prstGeom>
          <a:ln>
            <a:solidFill>
              <a:srgbClr val="C0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5" name="Right Brace 14"/>
          <p:cNvSpPr/>
          <p:nvPr/>
        </p:nvSpPr>
        <p:spPr>
          <a:xfrm rot="5400000">
            <a:off x="2579243" y="2463884"/>
            <a:ext cx="216152" cy="1889759"/>
          </a:xfrm>
          <a:prstGeom prst="rightBrace">
            <a:avLst>
              <a:gd name="adj1" fmla="val 24680"/>
              <a:gd name="adj2" fmla="val 49359"/>
            </a:avLst>
          </a:prstGeom>
          <a:ln>
            <a:solidFill>
              <a:srgbClr val="C0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39282" y="3508160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900" dirty="0" smtClean="0"/>
              <a:t>Reading papers</a:t>
            </a:r>
            <a:endParaRPr lang="en-GB" sz="900" dirty="0"/>
          </a:p>
        </p:txBody>
      </p:sp>
      <p:sp>
        <p:nvSpPr>
          <p:cNvPr id="18" name="TextBox 17"/>
          <p:cNvSpPr txBox="1"/>
          <p:nvPr/>
        </p:nvSpPr>
        <p:spPr>
          <a:xfrm>
            <a:off x="2023532" y="3517470"/>
            <a:ext cx="1424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900" dirty="0" smtClean="0"/>
              <a:t>Extracting and tidying data.</a:t>
            </a:r>
            <a:endParaRPr lang="en-GB" sz="900" dirty="0"/>
          </a:p>
        </p:txBody>
      </p:sp>
      <p:sp>
        <p:nvSpPr>
          <p:cNvPr id="19" name="TextBox 18"/>
          <p:cNvSpPr txBox="1"/>
          <p:nvPr/>
        </p:nvSpPr>
        <p:spPr>
          <a:xfrm>
            <a:off x="1039279" y="4535248"/>
            <a:ext cx="25929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 smtClean="0"/>
              <a:t>Phase 1; Collecting resources</a:t>
            </a:r>
            <a:endParaRPr lang="en-GB" sz="1000" dirty="0"/>
          </a:p>
        </p:txBody>
      </p:sp>
      <p:sp>
        <p:nvSpPr>
          <p:cNvPr id="21" name="TextBox 20"/>
          <p:cNvSpPr txBox="1"/>
          <p:nvPr/>
        </p:nvSpPr>
        <p:spPr>
          <a:xfrm>
            <a:off x="4202640" y="4535248"/>
            <a:ext cx="25929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 smtClean="0"/>
              <a:t>Phase 2; Computational analysis</a:t>
            </a:r>
            <a:endParaRPr lang="en-GB" sz="1000" dirty="0"/>
          </a:p>
        </p:txBody>
      </p:sp>
      <p:sp>
        <p:nvSpPr>
          <p:cNvPr id="22" name="TextBox 21"/>
          <p:cNvSpPr txBox="1"/>
          <p:nvPr/>
        </p:nvSpPr>
        <p:spPr>
          <a:xfrm>
            <a:off x="7235821" y="4526588"/>
            <a:ext cx="8699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 smtClean="0"/>
              <a:t>Phase 3; TFG</a:t>
            </a:r>
            <a:endParaRPr lang="en-GB" sz="1000" dirty="0"/>
          </a:p>
        </p:txBody>
      </p:sp>
    </p:spTree>
    <p:extLst>
      <p:ext uri="{BB962C8B-B14F-4D97-AF65-F5344CB8AC3E}">
        <p14:creationId xmlns:p14="http://schemas.microsoft.com/office/powerpoint/2010/main" val="931427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307169"/>
            <a:ext cx="6858000" cy="1006476"/>
          </a:xfrm>
        </p:spPr>
        <p:txBody>
          <a:bodyPr/>
          <a:lstStyle/>
          <a:p>
            <a:r>
              <a:rPr lang="en-GB" dirty="0" smtClean="0"/>
              <a:t>	UNTIL NOW…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extBox 6"/>
          <p:cNvSpPr txBox="1"/>
          <p:nvPr/>
        </p:nvSpPr>
        <p:spPr>
          <a:xfrm>
            <a:off x="215900" y="1854200"/>
            <a:ext cx="852593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SzPct val="70000"/>
              <a:buFont typeface="Wingdings" panose="05000000000000000000" pitchFamily="2" charset="2"/>
              <a:buChar char="Ø"/>
            </a:pPr>
            <a:r>
              <a:rPr lang="en-GB" sz="1600" dirty="0" smtClean="0"/>
              <a:t>GitHub project to store data extracted, code generated, issues…</a:t>
            </a:r>
          </a:p>
          <a:p>
            <a:pPr lvl="1">
              <a:buSzPct val="70000"/>
            </a:pPr>
            <a:endParaRPr lang="en-GB" sz="1600" dirty="0" smtClean="0"/>
          </a:p>
          <a:p>
            <a:pPr marL="742950" lvl="1" indent="-285750">
              <a:buSzPct val="70000"/>
              <a:buFont typeface="Wingdings" panose="05000000000000000000" pitchFamily="2" charset="2"/>
              <a:buChar char="Ø"/>
            </a:pPr>
            <a:r>
              <a:rPr lang="en-GB" sz="1600" dirty="0" smtClean="0"/>
              <a:t>Mostly R scripts.</a:t>
            </a:r>
          </a:p>
          <a:p>
            <a:pPr lvl="1">
              <a:buSzPct val="70000"/>
            </a:pPr>
            <a:endParaRPr lang="en-GB" sz="1600" dirty="0" smtClean="0"/>
          </a:p>
          <a:p>
            <a:pPr marL="742950" lvl="1" indent="-285750">
              <a:buSzPct val="70000"/>
              <a:buFont typeface="Wingdings" panose="05000000000000000000" pitchFamily="2" charset="2"/>
              <a:buChar char="Ø"/>
            </a:pPr>
            <a:r>
              <a:rPr lang="en-GB" sz="1600" dirty="0" smtClean="0"/>
              <a:t>Significant use as a data source of GitHub project “</a:t>
            </a:r>
            <a:r>
              <a:rPr lang="en-US" sz="1600" dirty="0" smtClean="0"/>
              <a:t>public-PDDI-analysis</a:t>
            </a:r>
            <a:r>
              <a:rPr lang="da-DK" sz="1600" dirty="0" smtClean="0"/>
              <a:t>”.</a:t>
            </a:r>
          </a:p>
          <a:p>
            <a:pPr marL="742950" lvl="1" indent="-285750">
              <a:buSzPct val="70000"/>
              <a:buFont typeface="Wingdings" panose="05000000000000000000" pitchFamily="2" charset="2"/>
              <a:buChar char="Ø"/>
            </a:pPr>
            <a:endParaRPr lang="da-DK" sz="1600" dirty="0"/>
          </a:p>
          <a:p>
            <a:pPr marL="742950" lvl="1" indent="-285750">
              <a:buSzPct val="70000"/>
              <a:buFont typeface="Wingdings" panose="05000000000000000000" pitchFamily="2" charset="2"/>
              <a:buChar char="Ø"/>
            </a:pPr>
            <a:r>
              <a:rPr lang="da-DK" sz="1600" dirty="0" smtClean="0"/>
              <a:t>Source of the databases selected</a:t>
            </a:r>
          </a:p>
          <a:p>
            <a:pPr lvl="1">
              <a:buSzPct val="70000"/>
            </a:pPr>
            <a:endParaRPr lang="da-DK" sz="1600" dirty="0" smtClean="0"/>
          </a:p>
          <a:p>
            <a:pPr marL="1200150" lvl="2" indent="-285750">
              <a:buSzPct val="70000"/>
              <a:buFont typeface="Wingdings" panose="05000000000000000000" pitchFamily="2" charset="2"/>
              <a:buChar char="Ø"/>
            </a:pPr>
            <a:r>
              <a:rPr lang="da-DK" sz="1600" dirty="0" smtClean="0"/>
              <a:t>Drugbank            -&gt; Drugbank website</a:t>
            </a:r>
          </a:p>
          <a:p>
            <a:pPr marL="1200150" lvl="2" indent="-285750">
              <a:buSzPct val="70000"/>
              <a:buFont typeface="Wingdings" panose="05000000000000000000" pitchFamily="2" charset="2"/>
              <a:buChar char="Ø"/>
            </a:pPr>
            <a:r>
              <a:rPr lang="da-DK" sz="1600" dirty="0" smtClean="0"/>
              <a:t>KEGG                  -&gt; KEGG REST API</a:t>
            </a:r>
          </a:p>
          <a:p>
            <a:pPr marL="1200150" lvl="2" indent="-285750">
              <a:buSzPct val="70000"/>
              <a:buFont typeface="Wingdings" panose="05000000000000000000" pitchFamily="2" charset="2"/>
              <a:buChar char="Ø"/>
            </a:pPr>
            <a:r>
              <a:rPr lang="da-DK" sz="1600" dirty="0" smtClean="0"/>
              <a:t>NDF-RT               -&gt; </a:t>
            </a:r>
            <a:r>
              <a:rPr lang="en-US" sz="1600" dirty="0" smtClean="0"/>
              <a:t>public-PDDI-analysis</a:t>
            </a:r>
          </a:p>
          <a:p>
            <a:pPr marL="1200150" lvl="2" indent="-285750">
              <a:buSzPct val="70000"/>
              <a:buFont typeface="Wingdings" panose="05000000000000000000" pitchFamily="2" charset="2"/>
              <a:buChar char="Ø"/>
            </a:pPr>
            <a:r>
              <a:rPr lang="da-DK" sz="1600" dirty="0" smtClean="0"/>
              <a:t>TWOSIDES          -&gt; Tattoneti lab</a:t>
            </a:r>
          </a:p>
          <a:p>
            <a:pPr marL="1200150" lvl="2" indent="-285750">
              <a:buSzPct val="70000"/>
              <a:buFont typeface="Wingdings" panose="05000000000000000000" pitchFamily="2" charset="2"/>
              <a:buChar char="Ø"/>
            </a:pPr>
            <a:r>
              <a:rPr lang="da-DK" sz="1600" dirty="0" smtClean="0"/>
              <a:t>DDI Corpus 2013 -&gt; </a:t>
            </a:r>
            <a:r>
              <a:rPr lang="en-US" sz="1600" dirty="0" smtClean="0"/>
              <a:t>public-PDDI-analysis</a:t>
            </a:r>
          </a:p>
          <a:p>
            <a:pPr marL="742950" lvl="1" indent="-285750">
              <a:buSzPct val="70000"/>
              <a:buFont typeface="Wingdings" panose="05000000000000000000" pitchFamily="2" charset="2"/>
              <a:buChar char="Ø"/>
            </a:pPr>
            <a:endParaRPr lang="da-DK" sz="1600" dirty="0" smtClean="0"/>
          </a:p>
          <a:p>
            <a:pPr marL="742950" lvl="1" indent="-285750">
              <a:buSzPct val="70000"/>
              <a:buFont typeface="Wingdings" panose="05000000000000000000" pitchFamily="2" charset="2"/>
              <a:buChar char="Ø"/>
            </a:pPr>
            <a:endParaRPr lang="en-GB" sz="1600" dirty="0" smtClean="0"/>
          </a:p>
          <a:p>
            <a:pPr marL="742950" lvl="1" indent="-285750">
              <a:buSzPct val="70000"/>
              <a:buFont typeface="Wingdings" panose="05000000000000000000" pitchFamily="2" charset="2"/>
              <a:buChar char="Ø"/>
            </a:pPr>
            <a:endParaRPr lang="en-GB" sz="1600" dirty="0" smtClean="0"/>
          </a:p>
          <a:p>
            <a:pPr marL="742950" lvl="1" indent="-285750">
              <a:buSzPct val="70000"/>
              <a:buFont typeface="Wingdings" panose="05000000000000000000" pitchFamily="2" charset="2"/>
              <a:buChar char="Ø"/>
            </a:pPr>
            <a:endParaRPr lang="en-GB" sz="1600" dirty="0" smtClean="0"/>
          </a:p>
          <a:p>
            <a:pPr marL="285750" indent="-285750">
              <a:buSzPct val="70000"/>
              <a:buFont typeface="Wingdings" panose="05000000000000000000" pitchFamily="2" charset="2"/>
              <a:buChar char="Ø"/>
            </a:pP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1321681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-748145" y="-196069"/>
            <a:ext cx="6858000" cy="1006476"/>
          </a:xfrm>
        </p:spPr>
        <p:txBody>
          <a:bodyPr/>
          <a:lstStyle/>
          <a:p>
            <a:r>
              <a:rPr lang="en-GB" dirty="0" smtClean="0"/>
              <a:t>	DATA EXTRACTED</a:t>
            </a:r>
            <a:endParaRPr lang="en-GB" dirty="0"/>
          </a:p>
        </p:txBody>
      </p:sp>
      <p:grpSp>
        <p:nvGrpSpPr>
          <p:cNvPr id="8" name="Group 7"/>
          <p:cNvGrpSpPr/>
          <p:nvPr/>
        </p:nvGrpSpPr>
        <p:grpSpPr>
          <a:xfrm>
            <a:off x="148757" y="810407"/>
            <a:ext cx="8333091" cy="5916565"/>
            <a:chOff x="148758" y="1210516"/>
            <a:chExt cx="7812828" cy="5516456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8758" y="1210516"/>
              <a:ext cx="7229504" cy="5516456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11" name="TextBox 10"/>
            <p:cNvSpPr txBox="1"/>
            <p:nvPr/>
          </p:nvSpPr>
          <p:spPr>
            <a:xfrm>
              <a:off x="3110186" y="1391018"/>
              <a:ext cx="4851400" cy="800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Restrictions</a:t>
              </a: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US" sz="1400" dirty="0" smtClean="0"/>
                <a:t>Each drug must have a Drugbank identifier</a:t>
              </a: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US" sz="1400" dirty="0" smtClean="0"/>
                <a:t>Each drug must have an ATC code</a:t>
              </a:r>
              <a:endParaRPr 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73789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0" y="307169"/>
            <a:ext cx="6858000" cy="1006476"/>
          </a:xfrm>
        </p:spPr>
        <p:txBody>
          <a:bodyPr/>
          <a:lstStyle/>
          <a:p>
            <a:r>
              <a:rPr lang="en-GB" dirty="0" smtClean="0"/>
              <a:t>	SOME STATISTICS</a:t>
            </a:r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158143" y="1538854"/>
            <a:ext cx="20326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DRUGBANK: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100" dirty="0" smtClean="0"/>
              <a:t>4264</a:t>
            </a:r>
            <a:r>
              <a:rPr lang="en-US" sz="1100" dirty="0" smtClean="0"/>
              <a:t> </a:t>
            </a:r>
            <a:r>
              <a:rPr lang="en-US" sz="1100" dirty="0" smtClean="0"/>
              <a:t>drugs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100" dirty="0" smtClean="0"/>
              <a:t>2093179</a:t>
            </a:r>
            <a:r>
              <a:rPr lang="en-US" sz="1100" dirty="0"/>
              <a:t> </a:t>
            </a:r>
            <a:r>
              <a:rPr lang="en-US" sz="1100" dirty="0" smtClean="0"/>
              <a:t>interactions</a:t>
            </a:r>
            <a:endParaRPr lang="en-US" sz="11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l="6536" t="23312" r="42554" b="20977"/>
          <a:stretch/>
        </p:blipFill>
        <p:spPr>
          <a:xfrm>
            <a:off x="158143" y="2410391"/>
            <a:ext cx="2712814" cy="206995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/>
          <a:srcRect l="6414" t="21539" r="42271" b="22078"/>
          <a:stretch/>
        </p:blipFill>
        <p:spPr>
          <a:xfrm>
            <a:off x="158143" y="4689006"/>
            <a:ext cx="2712814" cy="206390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4" name="TextBox 13"/>
          <p:cNvSpPr txBox="1"/>
          <p:nvPr/>
        </p:nvSpPr>
        <p:spPr>
          <a:xfrm>
            <a:off x="3288690" y="1538853"/>
            <a:ext cx="28545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NDF-RT: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100" dirty="0" smtClean="0"/>
              <a:t>1206 drugs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100" dirty="0" smtClean="0"/>
              <a:t>4354 interactions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5"/>
          <a:srcRect l="5942" t="20375" r="34754" b="14538"/>
          <a:stretch/>
        </p:blipFill>
        <p:spPr>
          <a:xfrm>
            <a:off x="3145590" y="2972619"/>
            <a:ext cx="2722986" cy="199650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" name="TextBox 9"/>
          <p:cNvSpPr txBox="1"/>
          <p:nvPr/>
        </p:nvSpPr>
        <p:spPr>
          <a:xfrm>
            <a:off x="6143209" y="1538854"/>
            <a:ext cx="2854519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TWOSIDES</a:t>
            </a:r>
            <a:r>
              <a:rPr lang="en-US" sz="1400" dirty="0" smtClean="0"/>
              <a:t>:</a:t>
            </a:r>
            <a:endParaRPr lang="en-US" sz="1400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100" dirty="0" smtClean="0"/>
              <a:t>1484 drugs</a:t>
            </a:r>
            <a:endParaRPr lang="en-US" sz="1100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100" dirty="0" smtClean="0"/>
              <a:t>189363</a:t>
            </a:r>
            <a:r>
              <a:rPr lang="en-US" sz="1100" dirty="0" smtClean="0"/>
              <a:t> interactions</a:t>
            </a:r>
            <a:endParaRPr lang="en-US" sz="11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100" dirty="0" smtClean="0"/>
              <a:t>12726 side effects</a:t>
            </a:r>
            <a:endParaRPr lang="en-US" sz="1100" dirty="0" smtClean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7" t="20850" r="74915" b="45913"/>
          <a:stretch/>
        </p:blipFill>
        <p:spPr>
          <a:xfrm>
            <a:off x="6143209" y="2579671"/>
            <a:ext cx="2826360" cy="3076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347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512147" y="790616"/>
            <a:ext cx="2854519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KEGG: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100" dirty="0" smtClean="0"/>
              <a:t>2859 drugs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100" dirty="0" smtClean="0"/>
              <a:t>310897 interactions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sz="1100" dirty="0" smtClean="0"/>
              <a:t>85% unknown </a:t>
            </a:r>
            <a:r>
              <a:rPr lang="en-US" sz="1100" dirty="0" smtClean="0"/>
              <a:t>action</a:t>
            </a:r>
            <a:endParaRPr lang="en-US" sz="1100" dirty="0" smtClean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/>
          <a:srcRect l="5457" t="21633" r="35355" b="13155"/>
          <a:stretch/>
        </p:blipFill>
        <p:spPr>
          <a:xfrm>
            <a:off x="407043" y="1754419"/>
            <a:ext cx="3782729" cy="235156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4"/>
          <a:srcRect l="5931" t="20757" r="35081" b="13599"/>
          <a:stretch/>
        </p:blipFill>
        <p:spPr>
          <a:xfrm>
            <a:off x="407043" y="4376698"/>
            <a:ext cx="3782729" cy="236781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/>
          <a:srcRect l="56396" t="48400" r="872" b="6140"/>
          <a:stretch/>
        </p:blipFill>
        <p:spPr>
          <a:xfrm>
            <a:off x="5014195" y="2410392"/>
            <a:ext cx="3857590" cy="269763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TextBox 7"/>
          <p:cNvSpPr txBox="1"/>
          <p:nvPr/>
        </p:nvSpPr>
        <p:spPr>
          <a:xfrm>
            <a:off x="6017266" y="1538853"/>
            <a:ext cx="28545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DDI CORPUS 2013: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100" dirty="0" smtClean="0"/>
              <a:t>649 </a:t>
            </a:r>
            <a:r>
              <a:rPr lang="en-US" sz="1100" dirty="0" smtClean="0"/>
              <a:t>drugs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100" dirty="0" smtClean="0"/>
              <a:t>2160 interactions</a:t>
            </a:r>
          </a:p>
        </p:txBody>
      </p:sp>
    </p:spTree>
    <p:extLst>
      <p:ext uri="{BB962C8B-B14F-4D97-AF65-F5344CB8AC3E}">
        <p14:creationId xmlns:p14="http://schemas.microsoft.com/office/powerpoint/2010/main" val="2431696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28" t="26847" r="43677" b="15501"/>
          <a:stretch/>
        </p:blipFill>
        <p:spPr>
          <a:xfrm>
            <a:off x="168163" y="1692166"/>
            <a:ext cx="4939865" cy="358587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185" t="35638" r="1380" b="985"/>
          <a:stretch/>
        </p:blipFill>
        <p:spPr>
          <a:xfrm>
            <a:off x="5318234" y="2305080"/>
            <a:ext cx="3699642" cy="297295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598406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-428636" y="0"/>
            <a:ext cx="6858000" cy="1006476"/>
          </a:xfrm>
        </p:spPr>
        <p:txBody>
          <a:bodyPr/>
          <a:lstStyle/>
          <a:p>
            <a:r>
              <a:rPr lang="en-GB" dirty="0" smtClean="0"/>
              <a:t>	REFERENCES</a:t>
            </a:r>
            <a:endParaRPr lang="en-GB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6055" y="367862"/>
            <a:ext cx="5990897" cy="6490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580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onsolas-Verdana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SharedContentType xmlns="Microsoft.SharePoint.Taxonomy.ContentTypeSync" SourceId="778bc8ad-b7b6-484e-8ca1-265a34063f74" ContentTypeId="0x010100321F1813AE4A7046B6126D52239F206701" PreviousValue="false"/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KU Medarbejderguide dokument" ma:contentTypeID="0x010100321F1813AE4A7046B6126D52239F206701007BC16D9EEC1A3647B87D5902B9A48CF9" ma:contentTypeVersion="232" ma:contentTypeDescription="Opret et nyt dokument." ma:contentTypeScope="" ma:versionID="c8b0ea3948804b88a5cd5081cedfd0e2">
  <xsd:schema xmlns:xsd="http://www.w3.org/2001/XMLSchema" xmlns:xs="http://www.w3.org/2001/XMLSchema" xmlns:p="http://schemas.microsoft.com/office/2006/metadata/properties" xmlns:ns2="a9c21cd9-c4d6-46ab-aa0b-2425b1d0c963" targetNamespace="http://schemas.microsoft.com/office/2006/metadata/properties" ma:root="true" ma:fieldsID="7eb1095b3a3934a87b0ca89ca3b33487" ns2:_="">
    <xsd:import namespace="a9c21cd9-c4d6-46ab-aa0b-2425b1d0c963"/>
    <xsd:element name="properties">
      <xsd:complexType>
        <xsd:sequence>
          <xsd:element name="documentManagement">
            <xsd:complexType>
              <xsd:all>
                <xsd:element ref="ns2:TaxCatchAll" minOccurs="0"/>
                <xsd:element ref="ns2:TaxCatchAllLabel" minOccurs="0"/>
                <xsd:element ref="ns2:KUTargetGroupCode" minOccurs="0"/>
                <xsd:element ref="ns2:db9304c26443406da46e1fe21c8b7cb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9c21cd9-c4d6-46ab-aa0b-2425b1d0c963" elementFormDefault="qualified">
    <xsd:import namespace="http://schemas.microsoft.com/office/2006/documentManagement/types"/>
    <xsd:import namespace="http://schemas.microsoft.com/office/infopath/2007/PartnerControls"/>
    <xsd:element name="TaxCatchAll" ma:index="8" nillable="true" ma:displayName="Taksonomiopsamlingskolonne" ma:description="" ma:hidden="true" ma:list="{3dfb8054-3335-4f4f-a2a5-147c4f785a7a}" ma:internalName="TaxCatchAll" ma:showField="CatchAllData" ma:web="73d2b63a-5080-4fc7-bc15-51a61159e0b4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9" nillable="true" ma:displayName="Taksonomiopsamlingskolonne1" ma:description="" ma:hidden="true" ma:list="{3dfb8054-3335-4f4f-a2a5-147c4f785a7a}" ma:internalName="TaxCatchAllLabel" ma:readOnly="true" ma:showField="CatchAllDataLabel" ma:web="73d2b63a-5080-4fc7-bc15-51a61159e0b4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KUTargetGroupCode" ma:index="10" nillable="true" ma:displayName="Målgruppe" ma:internalName="KUTargetGroupCode">
      <xsd:simpleType>
        <xsd:restriction base="dms:Text">
          <xsd:maxLength value="255"/>
        </xsd:restriction>
      </xsd:simpleType>
    </xsd:element>
    <xsd:element name="db9304c26443406da46e1fe21c8b7cba" ma:index="11" nillable="true" ma:taxonomy="true" ma:internalName="db9304c26443406da46e1fe21c8b7cba" ma:taxonomyFieldName="KUEmployeeGuideSubjectMulti" ma:displayName="Medarbejderguide emne" ma:default="" ma:fieldId="{db9304c2-6443-406d-a46e-1fe21c8b7cba}" ma:sspId="778bc8ad-b7b6-484e-8ca1-265a34063f74" ma:termSetId="efb7a711-8eaa-4df8-8e6e-0e23c86e36c2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dhol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>
  <documentManagement>
    <TaxCatchAll xmlns="a9c21cd9-c4d6-46ab-aa0b-2425b1d0c963"/>
    <KUTargetGroupCode xmlns="a9c21cd9-c4d6-46ab-aa0b-2425b1d0c963">,xod,</KUTargetGroupCode>
    <db9304c26443406da46e1fe21c8b7cba xmlns="a9c21cd9-c4d6-46ab-aa0b-2425b1d0c963">
      <Terms xmlns="http://schemas.microsoft.com/office/infopath/2007/PartnerControls"/>
    </db9304c26443406da46e1fe21c8b7cba>
  </documentManagement>
</p:properties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7E2E6C5-83D9-4807-A181-15F229D34EA5}">
  <ds:schemaRefs>
    <ds:schemaRef ds:uri="Microsoft.SharePoint.Taxonomy.ContentTypeSync"/>
  </ds:schemaRefs>
</ds:datastoreItem>
</file>

<file path=customXml/itemProps2.xml><?xml version="1.0" encoding="utf-8"?>
<ds:datastoreItem xmlns:ds="http://schemas.openxmlformats.org/officeDocument/2006/customXml" ds:itemID="{5CDDAAA6-8961-438D-98AD-6C69DC31915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9c21cd9-c4d6-46ab-aa0b-2425b1d0c96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3731635-E554-4A32-9E0F-3480347B9BFF}">
  <ds:schemaRefs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purl.org/dc/dcmitype/"/>
    <ds:schemaRef ds:uri="a9c21cd9-c4d6-46ab-aa0b-2425b1d0c963"/>
    <ds:schemaRef ds:uri="http://schemas.microsoft.com/office/infopath/2007/PartnerControls"/>
    <ds:schemaRef ds:uri="http://www.w3.org/XML/1998/namespace"/>
  </ds:schemaRefs>
</ds:datastoreItem>
</file>

<file path=customXml/itemProps4.xml><?xml version="1.0" encoding="utf-8"?>
<ds:datastoreItem xmlns:ds="http://schemas.openxmlformats.org/officeDocument/2006/customXml" ds:itemID="{3E4E67B3-801B-453C-9FC3-1AFE1B0BCCA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11324</TotalTime>
  <Words>227</Words>
  <Application>Microsoft Office PowerPoint</Application>
  <PresentationFormat>On-screen Show (4:3)</PresentationFormat>
  <Paragraphs>70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Arial</vt:lpstr>
      <vt:lpstr>Calibri</vt:lpstr>
      <vt:lpstr>Courier New</vt:lpstr>
      <vt:lpstr>Garamond</vt:lpstr>
      <vt:lpstr>Verdana</vt:lpstr>
      <vt:lpstr>Wingdings</vt:lpstr>
      <vt:lpstr>Office Theme</vt:lpstr>
      <vt:lpstr>ELUCIDATING  DRUG-DRUG INTERACTIONS UNDERLYING DRUG POLYPHARMACY PROFILES</vt:lpstr>
      <vt:lpstr> Project description</vt:lpstr>
      <vt:lpstr> TIMELINE</vt:lpstr>
      <vt:lpstr> UNTIL NOW…</vt:lpstr>
      <vt:lpstr> DATA EXTRACTED</vt:lpstr>
      <vt:lpstr> SOME STATISTICS</vt:lpstr>
      <vt:lpstr>PowerPoint Presentation</vt:lpstr>
      <vt:lpstr>PowerPoint Presentation</vt:lpstr>
      <vt:lpstr> 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Klaudia Gal</dc:creator>
  <cp:lastModifiedBy>Jorge Hernansanz_Temp</cp:lastModifiedBy>
  <cp:revision>293</cp:revision>
  <dcterms:created xsi:type="dcterms:W3CDTF">2016-12-19T15:52:48Z</dcterms:created>
  <dcterms:modified xsi:type="dcterms:W3CDTF">2020-02-23T00:07:35Z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0x010100321F1813AE4A7046B6126D52239F206701007BC16D9EEC1A3647B87D5902B9A48CF9</vt:lpwstr>
  </property>
  <property fmtid="{D5CDD505-2E9C-101B-9397-08002B2CF9AE}" pid="3" name="Order">
    <vt:r8>448600</vt:r8>
  </property>
  <property fmtid="{D5CDD505-2E9C-101B-9397-08002B2CF9AE}" pid="4" name="TemplateUrl">
    <vt:lpwstr/>
  </property>
  <property fmtid="{D5CDD505-2E9C-101B-9397-08002B2CF9AE}" pid="5" name="xd_Signature">
    <vt:bool>false</vt:bool>
  </property>
  <property fmtid="{D5CDD505-2E9C-101B-9397-08002B2CF9AE}" pid="6" name="KUEmployeeGuideSubjectMulti">
    <vt:lpwstr/>
  </property>
  <property fmtid="{D5CDD505-2E9C-101B-9397-08002B2CF9AE}" pid="7" name="xd_ProgID">
    <vt:lpwstr/>
  </property>
  <property fmtid="{D5CDD505-2E9C-101B-9397-08002B2CF9AE}" pid="8" name="SharedWithUsers">
    <vt:lpwstr/>
  </property>
  <property fmtid="{D5CDD505-2E9C-101B-9397-08002B2CF9AE}" pid="9" name="_SourceUrl">
    <vt:lpwstr/>
  </property>
  <property fmtid="{D5CDD505-2E9C-101B-9397-08002B2CF9AE}" pid="10" name="_SharedFileIndex">
    <vt:lpwstr/>
  </property>
</Properties>
</file>